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7" d="100"/>
          <a:sy n="57" d="100"/>
        </p:scale>
        <p:origin x="6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8B4C-8345-4EBD-A096-BCE4F86F4809}" type="datetimeFigureOut">
              <a:rPr lang="sl-SI" smtClean="0"/>
              <a:t>11. 09. 2023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DDC1-6750-4F6C-A412-2B722A1A92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6817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8B4C-8345-4EBD-A096-BCE4F86F4809}" type="datetimeFigureOut">
              <a:rPr lang="sl-SI" smtClean="0"/>
              <a:t>11. 09. 2023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DDC1-6750-4F6C-A412-2B722A1A92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9250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8B4C-8345-4EBD-A096-BCE4F86F4809}" type="datetimeFigureOut">
              <a:rPr lang="sl-SI" smtClean="0"/>
              <a:t>11. 09. 2023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DDC1-6750-4F6C-A412-2B722A1A9247}" type="slidenum">
              <a:rPr lang="sl-SI" smtClean="0"/>
              <a:t>‹#›</a:t>
            </a:fld>
            <a:endParaRPr lang="sl-S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9393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8B4C-8345-4EBD-A096-BCE4F86F4809}" type="datetimeFigureOut">
              <a:rPr lang="sl-SI" smtClean="0"/>
              <a:t>11. 09. 2023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DDC1-6750-4F6C-A412-2B722A1A92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9454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8B4C-8345-4EBD-A096-BCE4F86F4809}" type="datetimeFigureOut">
              <a:rPr lang="sl-SI" smtClean="0"/>
              <a:t>11. 09. 2023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DDC1-6750-4F6C-A412-2B722A1A9247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0727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8B4C-8345-4EBD-A096-BCE4F86F4809}" type="datetimeFigureOut">
              <a:rPr lang="sl-SI" smtClean="0"/>
              <a:t>11. 09. 2023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DDC1-6750-4F6C-A412-2B722A1A92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2322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8B4C-8345-4EBD-A096-BCE4F86F4809}" type="datetimeFigureOut">
              <a:rPr lang="sl-SI" smtClean="0"/>
              <a:t>11. 09. 2023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DDC1-6750-4F6C-A412-2B722A1A92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9326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8B4C-8345-4EBD-A096-BCE4F86F4809}" type="datetimeFigureOut">
              <a:rPr lang="sl-SI" smtClean="0"/>
              <a:t>11. 09. 2023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DDC1-6750-4F6C-A412-2B722A1A92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7674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8B4C-8345-4EBD-A096-BCE4F86F4809}" type="datetimeFigureOut">
              <a:rPr lang="sl-SI" smtClean="0"/>
              <a:t>11. 09. 2023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DDC1-6750-4F6C-A412-2B722A1A92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3145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8B4C-8345-4EBD-A096-BCE4F86F4809}" type="datetimeFigureOut">
              <a:rPr lang="sl-SI" smtClean="0"/>
              <a:t>11. 09. 2023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DDC1-6750-4F6C-A412-2B722A1A92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492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8B4C-8345-4EBD-A096-BCE4F86F4809}" type="datetimeFigureOut">
              <a:rPr lang="sl-SI" smtClean="0"/>
              <a:t>11. 09. 2023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DDC1-6750-4F6C-A412-2B722A1A92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05686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8B4C-8345-4EBD-A096-BCE4F86F4809}" type="datetimeFigureOut">
              <a:rPr lang="sl-SI" smtClean="0"/>
              <a:t>11. 09. 2023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DDC1-6750-4F6C-A412-2B722A1A92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75911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8B4C-8345-4EBD-A096-BCE4F86F4809}" type="datetimeFigureOut">
              <a:rPr lang="sl-SI" smtClean="0"/>
              <a:t>11. 09. 2023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DDC1-6750-4F6C-A412-2B722A1A92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4720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8B4C-8345-4EBD-A096-BCE4F86F4809}" type="datetimeFigureOut">
              <a:rPr lang="sl-SI" smtClean="0"/>
              <a:t>11. 09. 2023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DDC1-6750-4F6C-A412-2B722A1A92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546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8B4C-8345-4EBD-A096-BCE4F86F4809}" type="datetimeFigureOut">
              <a:rPr lang="sl-SI" smtClean="0"/>
              <a:t>11. 09. 2023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DDC1-6750-4F6C-A412-2B722A1A92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38958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8B4C-8345-4EBD-A096-BCE4F86F4809}" type="datetimeFigureOut">
              <a:rPr lang="sl-SI" smtClean="0"/>
              <a:t>11. 09. 2023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DDC1-6750-4F6C-A412-2B722A1A92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6672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98B4C-8345-4EBD-A096-BCE4F86F4809}" type="datetimeFigureOut">
              <a:rPr lang="sl-SI" smtClean="0"/>
              <a:t>11. 09. 2023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FBBDDC1-6750-4F6C-A412-2B722A1A92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961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 rotWithShape="1">
          <a:blip r:embed="rId2"/>
          <a:srcRect l="83697" t="31250" r="8490" b="54722"/>
          <a:stretch/>
        </p:blipFill>
        <p:spPr>
          <a:xfrm>
            <a:off x="348850" y="3200400"/>
            <a:ext cx="3368418" cy="3402106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/>
          <a:srcRect t="16928" b="23856"/>
          <a:stretch/>
        </p:blipFill>
        <p:spPr>
          <a:xfrm>
            <a:off x="2678905" y="766482"/>
            <a:ext cx="9525000" cy="6091518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78353" y="74370"/>
            <a:ext cx="5056688" cy="196779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sl-SI" dirty="0" smtClean="0"/>
              <a:t>S POSKUSOM DO PROGRAMA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8667975" y="1019250"/>
            <a:ext cx="2823882" cy="1801906"/>
          </a:xfrm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sl-SI" sz="2400" dirty="0" smtClean="0"/>
              <a:t>Kemija- RIN</a:t>
            </a:r>
          </a:p>
          <a:p>
            <a:r>
              <a:rPr lang="sl-SI" sz="2400" dirty="0" smtClean="0"/>
              <a:t>OŠ 8. in 9. razred</a:t>
            </a:r>
          </a:p>
          <a:p>
            <a:r>
              <a:rPr lang="sl-SI" sz="2400" dirty="0" smtClean="0"/>
              <a:t>Maša Mohar, Dunja Blaznik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29907350"/>
      </p:ext>
    </p:extLst>
  </p:cSld>
  <p:clrMapOvr>
    <a:masterClrMapping/>
  </p:clrMapOvr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18</Words>
  <Application>Microsoft Office PowerPoint</Application>
  <PresentationFormat>Širokozaslonsko</PresentationFormat>
  <Paragraphs>4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Gladko</vt:lpstr>
      <vt:lpstr>S POSKUSOM DO PROGRAMA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Kemijski kalkulator</dc:title>
  <dc:creator>Uporabnik sistema Windows</dc:creator>
  <cp:lastModifiedBy>Uporabnik sistema Windows</cp:lastModifiedBy>
  <cp:revision>4</cp:revision>
  <dcterms:created xsi:type="dcterms:W3CDTF">2023-09-11T05:07:35Z</dcterms:created>
  <dcterms:modified xsi:type="dcterms:W3CDTF">2023-09-11T05:27:16Z</dcterms:modified>
</cp:coreProperties>
</file>